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6" r:id="rId4"/>
    <p:sldId id="259" r:id="rId5"/>
    <p:sldId id="261" r:id="rId6"/>
    <p:sldId id="262" r:id="rId7"/>
    <p:sldId id="264" r:id="rId8"/>
    <p:sldId id="263" r:id="rId9"/>
    <p:sldId id="265" r:id="rId10"/>
    <p:sldId id="258" r:id="rId11"/>
    <p:sldId id="266" r:id="rId12"/>
    <p:sldId id="268" r:id="rId13"/>
    <p:sldId id="267" r:id="rId14"/>
    <p:sldId id="270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12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7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550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9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9476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294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453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821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5069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433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43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297A0-C0EA-45CC-9E7A-DD782FB37874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C2A76-E54C-4CEB-95F7-746B69DBB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165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40739" y="1473958"/>
            <a:ext cx="3261815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ЗАКОН - установленный государством свод обязательных правил и норм экономического и общественного поведения всех субъектов на территории данной страны, включающий перечень запретов и </a:t>
            </a:r>
            <a:r>
              <a:rPr lang="ru-RU" sz="2400" dirty="0" smtClean="0"/>
              <a:t>ограничений.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34" y="2059964"/>
            <a:ext cx="4410923" cy="33523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6624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346" y="1645407"/>
            <a:ext cx="7117308" cy="4448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3339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2897" y="1664599"/>
            <a:ext cx="5878205" cy="4408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9467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77922" y="2524834"/>
            <a:ext cx="7588155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Все правоохранительные органы имеют общие задачи по охране общественного порядка, обеспечению законности, защите прав и интересов граждан.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23268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0953" y="2204824"/>
            <a:ext cx="6965787" cy="38411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046561" y="1447374"/>
            <a:ext cx="105087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Суд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91922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2287" y="1033963"/>
            <a:ext cx="2595175" cy="5209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44058" y="2828835"/>
            <a:ext cx="387596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Фемида – символ правосудия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4121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5092" y="1637731"/>
            <a:ext cx="7833815" cy="44012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Принципы правосудия: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з</a:t>
            </a:r>
            <a:r>
              <a:rPr lang="ru-RU" sz="2800" dirty="0" smtClean="0"/>
              <a:t>аконность;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резумпция невиновности;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ринцип независимости судей;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ринцип обеспечения права подсудимому на защиту;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ринцип осуществления правосудия только судьей;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ринцип осуществления правосудия на начале равенства всех перед законом и судом.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02806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7382" y="2179782"/>
            <a:ext cx="74260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Презумпция невиновности – пока вина человека не доказана судом, обвиняемый считается невиновным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14965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2388" y="1458900"/>
            <a:ext cx="777922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/>
              <a:t>Российская Федерация — есть демократическое федеративное правовое государство с республиканской формой правления.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9571" y="2292648"/>
            <a:ext cx="5724857" cy="38134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5345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6374" y="1575263"/>
            <a:ext cx="7542321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 стоит на страже закона?</a:t>
            </a:r>
            <a:endParaRPr lang="ru-RU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882" y="2406260"/>
            <a:ext cx="5942235" cy="37138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897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636" y="1610434"/>
            <a:ext cx="5913119" cy="4434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967182" y="3220872"/>
            <a:ext cx="127606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Суд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319154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825" y="1768237"/>
            <a:ext cx="7900350" cy="3950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6939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7417" y="1497843"/>
            <a:ext cx="5769165" cy="4615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4850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720" y="1592237"/>
            <a:ext cx="7528560" cy="44946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2088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530" y="1562079"/>
            <a:ext cx="7094940" cy="4648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303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377" y="2119555"/>
            <a:ext cx="7247246" cy="40322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357350" y="1413354"/>
            <a:ext cx="24293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Адвокатура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0114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123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2015-12-08T10:58:15Z</dcterms:created>
  <dcterms:modified xsi:type="dcterms:W3CDTF">2018-12-14T10:19:02Z</dcterms:modified>
</cp:coreProperties>
</file>