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92" r:id="rId3"/>
    <p:sldId id="294" r:id="rId4"/>
    <p:sldId id="318" r:id="rId5"/>
    <p:sldId id="259" r:id="rId6"/>
    <p:sldId id="297" r:id="rId7"/>
    <p:sldId id="301" r:id="rId8"/>
    <p:sldId id="302" r:id="rId9"/>
    <p:sldId id="299" r:id="rId10"/>
    <p:sldId id="304" r:id="rId11"/>
    <p:sldId id="308" r:id="rId12"/>
    <p:sldId id="307" r:id="rId13"/>
    <p:sldId id="306" r:id="rId14"/>
    <p:sldId id="309" r:id="rId15"/>
    <p:sldId id="312" r:id="rId16"/>
    <p:sldId id="313" r:id="rId17"/>
    <p:sldId id="311" r:id="rId18"/>
    <p:sldId id="314" r:id="rId19"/>
    <p:sldId id="315" r:id="rId20"/>
    <p:sldId id="316" r:id="rId21"/>
    <p:sldId id="321" r:id="rId22"/>
    <p:sldId id="320" r:id="rId23"/>
    <p:sldId id="319" r:id="rId24"/>
    <p:sldId id="328" r:id="rId25"/>
    <p:sldId id="327" r:id="rId26"/>
    <p:sldId id="326" r:id="rId27"/>
    <p:sldId id="325" r:id="rId28"/>
    <p:sldId id="263" r:id="rId29"/>
    <p:sldId id="331" r:id="rId30"/>
    <p:sldId id="330" r:id="rId31"/>
    <p:sldId id="305" r:id="rId32"/>
    <p:sldId id="329" r:id="rId33"/>
    <p:sldId id="266" r:id="rId34"/>
    <p:sldId id="269" r:id="rId35"/>
    <p:sldId id="270" r:id="rId36"/>
    <p:sldId id="271" r:id="rId37"/>
    <p:sldId id="273" r:id="rId38"/>
    <p:sldId id="274" r:id="rId39"/>
    <p:sldId id="275" r:id="rId40"/>
    <p:sldId id="277" r:id="rId41"/>
    <p:sldId id="289" r:id="rId42"/>
    <p:sldId id="290" r:id="rId43"/>
    <p:sldId id="291" r:id="rId4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87" autoAdjust="0"/>
    <p:restoredTop sz="94660"/>
  </p:normalViewPr>
  <p:slideViewPr>
    <p:cSldViewPr>
      <p:cViewPr varScale="1">
        <p:scale>
          <a:sx n="73" d="100"/>
          <a:sy n="73" d="100"/>
        </p:scale>
        <p:origin x="-129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18.10.2013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а 14 из 41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1" y="0"/>
            <a:ext cx="9136079" cy="6857999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1071538" y="3500438"/>
            <a:ext cx="700092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Д А Г Е С Т А Н</a:t>
            </a:r>
            <a:endParaRPr lang="ru-RU" sz="72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а 14 из 41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1" y="0"/>
            <a:ext cx="9136079" cy="6857999"/>
          </a:xfrm>
          <a:prstGeom prst="rect">
            <a:avLst/>
          </a:prstGeom>
          <a:noFill/>
        </p:spPr>
      </p:pic>
      <p:pic>
        <p:nvPicPr>
          <p:cNvPr id="11266" name="Picture 2" descr="C:\Users\Хайбат\Documents\Videos\Saved Games\Desktop\семинар презент\семинар\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0"/>
            <a:ext cx="3168352" cy="2883201"/>
          </a:xfrm>
          <a:prstGeom prst="rect">
            <a:avLst/>
          </a:prstGeom>
          <a:noFill/>
        </p:spPr>
      </p:pic>
      <p:pic>
        <p:nvPicPr>
          <p:cNvPr id="11267" name="Picture 3" descr="C:\Users\Хайбат\Documents\Videos\Saved Games\Desktop\семинар презент\семинар\Talant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476672"/>
            <a:ext cx="3918773" cy="5545434"/>
          </a:xfrm>
          <a:prstGeom prst="rect">
            <a:avLst/>
          </a:prstGeom>
          <a:noFill/>
        </p:spPr>
      </p:pic>
      <p:pic>
        <p:nvPicPr>
          <p:cNvPr id="6" name="Picture 2" descr="C:\Users\Хайбат\Documents\Videos\Saved Games\Desktop\семинар презент\семинар\wqih86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63688" y="3126962"/>
            <a:ext cx="2733664" cy="34676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а 14 из 41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1" y="0"/>
            <a:ext cx="9136079" cy="6857999"/>
          </a:xfrm>
          <a:prstGeom prst="rect">
            <a:avLst/>
          </a:prstGeom>
          <a:noFill/>
        </p:spPr>
      </p:pic>
      <p:pic>
        <p:nvPicPr>
          <p:cNvPr id="12290" name="Picture 2" descr="C:\Users\Хайбат\Documents\Videos\Saved Games\Desktop\семинар презент\семинар\full_Talan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0"/>
            <a:ext cx="8712968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а 14 из 41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1" y="0"/>
            <a:ext cx="9136079" cy="6857999"/>
          </a:xfrm>
          <a:prstGeom prst="rect">
            <a:avLst/>
          </a:prstGeom>
          <a:noFill/>
        </p:spPr>
      </p:pic>
      <p:pic>
        <p:nvPicPr>
          <p:cNvPr id="13316" name="Picture 4" descr="C:\Users\Хайбат\Documents\Videos\Saved Games\Desktop\семинар презент\full_0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88640"/>
            <a:ext cx="7992888" cy="65792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а 14 из 41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1" y="0"/>
            <a:ext cx="9136079" cy="6857999"/>
          </a:xfrm>
          <a:prstGeom prst="rect">
            <a:avLst/>
          </a:prstGeom>
          <a:noFill/>
        </p:spPr>
      </p:pic>
      <p:pic>
        <p:nvPicPr>
          <p:cNvPr id="14338" name="Picture 2" descr="C:\Users\Хайбат\Documents\Videos\Saved Games\Desktop\семинар презент\full_1_1_1_1_1_1_1_1_1_1_1_Fot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31752"/>
            <a:ext cx="8280920" cy="672624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а 14 из 41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1" y="0"/>
            <a:ext cx="9136079" cy="6857999"/>
          </a:xfrm>
          <a:prstGeom prst="rect">
            <a:avLst/>
          </a:prstGeom>
          <a:noFill/>
        </p:spPr>
      </p:pic>
      <p:pic>
        <p:nvPicPr>
          <p:cNvPr id="15362" name="Picture 2" descr="C:\Users\Хайбат\Documents\Videos\Saved Games\Desktop\семинар презент\96707bb49a95229bd9e5f9742b0c267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496371" cy="6858000"/>
          </a:xfrm>
          <a:prstGeom prst="rect">
            <a:avLst/>
          </a:prstGeom>
          <a:noFill/>
        </p:spPr>
      </p:pic>
      <p:pic>
        <p:nvPicPr>
          <p:cNvPr id="15363" name="Picture 3" descr="C:\Users\Хайбат\Documents\Videos\Saved Games\Desktop\семинар презент\6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96154" y="-171400"/>
            <a:ext cx="4747846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а 14 из 41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1" y="0"/>
            <a:ext cx="9136079" cy="6857999"/>
          </a:xfrm>
          <a:prstGeom prst="rect">
            <a:avLst/>
          </a:prstGeom>
          <a:noFill/>
        </p:spPr>
      </p:pic>
      <p:pic>
        <p:nvPicPr>
          <p:cNvPr id="16386" name="Picture 2" descr="C:\Users\Хайбат\Documents\Videos\Saved Games\Desktop\семинар презент\d619b8f62e4bbd99d21a1159f70ec0f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7240"/>
            <a:ext cx="6840760" cy="684076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а 14 из 41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1" y="0"/>
            <a:ext cx="9136079" cy="6857999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1071538" y="3500438"/>
            <a:ext cx="700092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Д А Г Е С Т А Н</a:t>
            </a:r>
            <a:endParaRPr lang="ru-RU" sz="72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7410" name="Picture 2" descr="C:\Users\Хайбат\Documents\Videos\Saved Games\Desktop\семинар презент\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864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а 14 из 41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1" y="0"/>
            <a:ext cx="9136079" cy="6857999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1071538" y="3500438"/>
            <a:ext cx="700092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72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2204864"/>
            <a:ext cx="79928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Дагестанская кухня </a:t>
            </a:r>
            <a:br>
              <a:rPr lang="ru-RU" sz="5400" b="1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5400" b="1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одна из самых разнообразных и вкусных в мире!</a:t>
            </a:r>
            <a:endParaRPr lang="ru-RU" sz="5400" b="1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02" name="Picture 2" descr="Картинка 2 из 273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6072206"/>
            <a:ext cx="35004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Х и </a:t>
            </a:r>
            <a:r>
              <a:rPr lang="ru-RU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н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к а л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2226" name="Picture 2" descr="Картинка 10 из 273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9616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" y="5929329"/>
            <a:ext cx="307180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Долма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4" descr="Картинка 14 из 41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1" y="0"/>
            <a:ext cx="9136079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Хайбат\Documents\Videos\Saved Games\Desktop\семинар презент\mahmud-iz-kahab-ros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0"/>
            <a:ext cx="5760640" cy="701216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479572" y="0"/>
            <a:ext cx="4184864" cy="923330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</a:rPr>
              <a:t>Ирчи Казак</a:t>
            </a:r>
            <a:endParaRPr lang="ru-RU" sz="5400" b="1" cap="none" spc="0" dirty="0">
              <a:ln w="10541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5300" name="Picture 4" descr="Картинка 80 из 274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19699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3" y="5715016"/>
            <a:ext cx="857256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К у </a:t>
            </a:r>
            <a:r>
              <a:rPr lang="ru-RU" sz="5400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р</a:t>
            </a:r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r>
              <a:rPr lang="ru-RU" sz="5400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з</a:t>
            </a:r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е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а 14 из 41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1" y="0"/>
            <a:ext cx="9136079" cy="6857999"/>
          </a:xfrm>
          <a:prstGeom prst="rect">
            <a:avLst/>
          </a:prstGeom>
          <a:noFill/>
        </p:spPr>
      </p:pic>
      <p:pic>
        <p:nvPicPr>
          <p:cNvPr id="23554" name="Picture 2" descr="C:\Users\Хайбат\Documents\Videos\Saved Games\Desktop\семинар презент\4624233ff1a90343cbdc6db8166e651f_small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137253"/>
            <a:ext cx="5040560" cy="672074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а 14 из 41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1" y="0"/>
            <a:ext cx="9136079" cy="6857999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1071538" y="3500438"/>
            <a:ext cx="700092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Д А Г Е С Т А Н</a:t>
            </a:r>
            <a:endParaRPr lang="ru-RU" sz="72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4578" name="Picture 2" descr="C:\Users\Хайбат\Documents\Videos\Saved Games\Desktop\семинар презент\68674438_Murad_Mustafaevich_Umahanov_6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350" y="209550"/>
            <a:ext cx="8877300" cy="64389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а 14 из 41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1" y="0"/>
            <a:ext cx="9136079" cy="6857999"/>
          </a:xfrm>
          <a:prstGeom prst="rect">
            <a:avLst/>
          </a:prstGeom>
          <a:noFill/>
        </p:spPr>
      </p:pic>
      <p:pic>
        <p:nvPicPr>
          <p:cNvPr id="25602" name="Picture 2" descr="C:\Users\Хайбат\Documents\Videos\Saved Games\Desktop\семинар презент\Umahanov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0"/>
            <a:ext cx="6264696" cy="677918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а 14 из 41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15416"/>
            <a:ext cx="9136079" cy="6857999"/>
          </a:xfrm>
          <a:prstGeom prst="rect">
            <a:avLst/>
          </a:prstGeom>
          <a:noFill/>
        </p:spPr>
      </p:pic>
      <p:pic>
        <p:nvPicPr>
          <p:cNvPr id="26626" name="Picture 2" descr="C:\Users\Хайбат\Documents\Videos\Saved Games\Desktop\семинар презент\ert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04664"/>
            <a:ext cx="8410535" cy="590465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а 14 из 41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1" y="0"/>
            <a:ext cx="9136079" cy="6857999"/>
          </a:xfrm>
          <a:prstGeom prst="rect">
            <a:avLst/>
          </a:prstGeom>
          <a:noFill/>
        </p:spPr>
      </p:pic>
      <p:pic>
        <p:nvPicPr>
          <p:cNvPr id="27650" name="Picture 2" descr="C:\Users\Хайбат\Documents\Videos\Saved Games\Desktop\семинар презент\magomed_tolboe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-171400"/>
            <a:ext cx="6435806" cy="7029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а 14 из 41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1" y="0"/>
            <a:ext cx="9136079" cy="6857999"/>
          </a:xfrm>
          <a:prstGeom prst="rect">
            <a:avLst/>
          </a:prstGeom>
          <a:noFill/>
        </p:spPr>
      </p:pic>
      <p:pic>
        <p:nvPicPr>
          <p:cNvPr id="28674" name="Picture 2" descr="C:\Users\Хайбат\Documents\Videos\Saved Games\Desktop\семинар презент\132204507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414" y="497210"/>
            <a:ext cx="9062586" cy="636079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а 14 из 41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1" y="0"/>
            <a:ext cx="9136079" cy="6857999"/>
          </a:xfrm>
          <a:prstGeom prst="rect">
            <a:avLst/>
          </a:prstGeom>
          <a:noFill/>
        </p:spPr>
      </p:pic>
      <p:pic>
        <p:nvPicPr>
          <p:cNvPr id="29698" name="Picture 2" descr="C:\Users\Хайбат\Documents\Videos\Saved Games\Desktop\семинар презент\full_kikun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-1"/>
            <a:ext cx="5256584" cy="700877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6" name="Picture 4" descr="Фотография 6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5072074"/>
            <a:ext cx="850112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Большая часть селений в Дагестане </a:t>
            </a:r>
          </a:p>
          <a:p>
            <a:pPr algn="ctr"/>
            <a:r>
              <a:rPr lang="ru-RU" sz="40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находится в горах.</a:t>
            </a:r>
            <a:endParaRPr lang="ru-RU" sz="4000" b="0" cap="none" spc="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а 14 из 41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1" y="0"/>
            <a:ext cx="9136079" cy="6857999"/>
          </a:xfrm>
          <a:prstGeom prst="rect">
            <a:avLst/>
          </a:prstGeom>
          <a:noFill/>
        </p:spPr>
      </p:pic>
      <p:pic>
        <p:nvPicPr>
          <p:cNvPr id="22530" name="Picture 2" descr="C:\Users\Хайбат\Documents\Videos\Saved Games\Desktop\семинар презент\1332330495_shamilima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0"/>
            <a:ext cx="5832648" cy="695011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а 14 из 41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1" y="0"/>
            <a:ext cx="9136079" cy="6857999"/>
          </a:xfrm>
          <a:prstGeom prst="rect">
            <a:avLst/>
          </a:prstGeom>
          <a:noFill/>
        </p:spPr>
      </p:pic>
      <p:pic>
        <p:nvPicPr>
          <p:cNvPr id="3074" name="Picture 2" descr="C:\Users\Хайбат\Documents\Videos\Saved Games\Desktop\семинар презент\1d30bb96bbc3154a426d9fc12d246aa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-387424"/>
            <a:ext cx="5468245" cy="724542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051721" y="5949280"/>
            <a:ext cx="446449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50" dirty="0" smtClean="0">
                <a:ln w="13500">
                  <a:solidFill>
                    <a:srgbClr val="FF0000">
                      <a:alpha val="65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Фазу Алиева</a:t>
            </a:r>
            <a:endParaRPr lang="ru-RU" sz="5400" b="1" cap="none" spc="50" dirty="0">
              <a:ln w="13500">
                <a:solidFill>
                  <a:srgbClr val="FF0000">
                    <a:alpha val="6500"/>
                  </a:srgbClr>
                </a:solidFill>
                <a:prstDash val="solid"/>
              </a:ln>
              <a:solidFill>
                <a:srgbClr val="FF0000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а 14 из 41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1" y="0"/>
            <a:ext cx="9136079" cy="6857999"/>
          </a:xfrm>
          <a:prstGeom prst="rect">
            <a:avLst/>
          </a:prstGeom>
          <a:noFill/>
        </p:spPr>
      </p:pic>
      <p:pic>
        <p:nvPicPr>
          <p:cNvPr id="20482" name="Picture 2" descr="C:\Users\Хайбат\Documents\Videos\Saved Games\Desktop\семинар презент\Shami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"/>
            <a:ext cx="6624736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а 14 из 41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1" y="0"/>
            <a:ext cx="9136079" cy="6857999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1071538" y="3500438"/>
            <a:ext cx="700092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Д А Г Е С Т А Н</a:t>
            </a:r>
            <a:endParaRPr lang="ru-RU" sz="72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1506" name="Picture 2" descr="C:\Users\Хайбат\Documents\Videos\Saved Games\Desktop\семинар презент\ist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-387424"/>
            <a:ext cx="7272808" cy="756084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а 14 из 41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1" y="0"/>
            <a:ext cx="9136079" cy="6857999"/>
          </a:xfrm>
          <a:prstGeom prst="rect">
            <a:avLst/>
          </a:prstGeom>
          <a:noFill/>
        </p:spPr>
      </p:pic>
      <p:pic>
        <p:nvPicPr>
          <p:cNvPr id="30722" name="Picture 2" descr="C:\Users\Хайбат\Documents\Videos\Saved Games\Desktop\семинар презент\84cb4761569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711506"/>
            <a:ext cx="6264696" cy="614649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30822" y="0"/>
            <a:ext cx="488236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50" dirty="0" smtClean="0">
                <a:ln w="13500">
                  <a:solidFill>
                    <a:srgbClr val="FF0000">
                      <a:alpha val="65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Муи Гасанова</a:t>
            </a:r>
            <a:endParaRPr lang="ru-RU" sz="5400" b="1" cap="none" spc="50" dirty="0">
              <a:ln w="13500">
                <a:solidFill>
                  <a:srgbClr val="FF0000">
                    <a:alpha val="6500"/>
                  </a:srgbClr>
                </a:solidFill>
                <a:prstDash val="solid"/>
              </a:ln>
              <a:solidFill>
                <a:srgbClr val="FF0000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 descr="http://www.kenthaber.com/Resimler/2008/04/30/003809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85720" y="5000636"/>
            <a:ext cx="8715436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Дагестан находится на берегу </a:t>
            </a:r>
          </a:p>
          <a:p>
            <a:pPr algn="ctr"/>
            <a:r>
              <a:rPr lang="ru-RU" sz="4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Каспийского моря</a:t>
            </a:r>
            <a:endParaRPr lang="ru-RU" sz="4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305800" cy="857256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/>
              <a:t>ФЛАГ ДАГЕСТАНА</a:t>
            </a:r>
            <a:endParaRPr lang="ru-RU" sz="6000" b="1" dirty="0"/>
          </a:p>
        </p:txBody>
      </p:sp>
      <p:pic>
        <p:nvPicPr>
          <p:cNvPr id="39944" name="Picture 8" descr="http://i059.radikal.ru/0812/32/ebfcad5077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857364"/>
            <a:ext cx="3890298" cy="342902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143372" y="1428736"/>
            <a:ext cx="5000628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 smtClean="0">
                <a:solidFill>
                  <a:srgbClr val="00B050"/>
                </a:solidFill>
              </a:rPr>
              <a:t>Зелёный  цвет </a:t>
            </a:r>
            <a:r>
              <a:rPr lang="ru-RU" sz="2600" dirty="0" smtClean="0"/>
              <a:t>- олицетворяет жизнь, изобилие дагестанской земли и одновременно выступает как традиционный цвет  ислама.</a:t>
            </a:r>
          </a:p>
          <a:p>
            <a:r>
              <a:rPr lang="ru-RU" sz="2600" b="1" dirty="0" err="1" smtClean="0">
                <a:solidFill>
                  <a:srgbClr val="0070C0"/>
                </a:solidFill>
              </a:rPr>
              <a:t>Голубой</a:t>
            </a:r>
            <a:r>
              <a:rPr lang="ru-RU" sz="2600" b="1" dirty="0" smtClean="0">
                <a:solidFill>
                  <a:srgbClr val="0070C0"/>
                </a:solidFill>
              </a:rPr>
              <a:t> (синий) цвет </a:t>
            </a:r>
            <a:r>
              <a:rPr lang="ru-RU" sz="2600" dirty="0" smtClean="0"/>
              <a:t>- </a:t>
            </a:r>
            <a:r>
              <a:rPr lang="ru-RU" sz="2600" dirty="0" err="1" smtClean="0"/>
              <a:t>цвет</a:t>
            </a:r>
            <a:r>
              <a:rPr lang="ru-RU" sz="2600" dirty="0" smtClean="0"/>
              <a:t> моря , символизирует красоту и величие дагестанского народа. </a:t>
            </a:r>
          </a:p>
          <a:p>
            <a:r>
              <a:rPr lang="ru-RU" sz="2600" b="1" dirty="0" smtClean="0">
                <a:solidFill>
                  <a:srgbClr val="FF0000"/>
                </a:solidFill>
              </a:rPr>
              <a:t>Красный  цвет </a:t>
            </a:r>
            <a:r>
              <a:rPr lang="ru-RU" sz="2600" dirty="0" smtClean="0"/>
              <a:t>- олицетворяет мужество и храбрость населения Страны гор.</a:t>
            </a:r>
            <a:endParaRPr lang="ru-RU" sz="2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305800" cy="1000132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/>
              <a:t>ГЕРБ ДАГЕСТАНА</a:t>
            </a:r>
            <a:endParaRPr lang="ru-RU" sz="6000" b="1" dirty="0"/>
          </a:p>
        </p:txBody>
      </p:sp>
      <p:pic>
        <p:nvPicPr>
          <p:cNvPr id="3" name="Picture 6" descr="http://i066.radikal.ru/1011/f8/d8643abda9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000240"/>
            <a:ext cx="3442760" cy="385765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929058" y="2071678"/>
            <a:ext cx="500066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 smtClean="0">
                <a:solidFill>
                  <a:srgbClr val="00B050"/>
                </a:solidFill>
              </a:rPr>
              <a:t>Орёл</a:t>
            </a:r>
            <a:r>
              <a:rPr lang="ru-RU" sz="2600" dirty="0" smtClean="0"/>
              <a:t> -  олицетворение независимости и свободы, мужества и храбрости, гордости и выносливости.</a:t>
            </a:r>
          </a:p>
          <a:p>
            <a:r>
              <a:rPr lang="ru-RU" sz="2600" dirty="0" smtClean="0"/>
              <a:t> </a:t>
            </a:r>
          </a:p>
          <a:p>
            <a:r>
              <a:rPr lang="ru-RU" sz="2600" b="1" dirty="0" smtClean="0">
                <a:solidFill>
                  <a:srgbClr val="FFC000"/>
                </a:solidFill>
              </a:rPr>
              <a:t>Солнце</a:t>
            </a:r>
            <a:r>
              <a:rPr lang="ru-RU" sz="2600" dirty="0" smtClean="0"/>
              <a:t> -  в гербе республики олицетворяет жизнь, источник  жизни, жизненную силу,  свет, богатство, плодородие. </a:t>
            </a:r>
            <a:endParaRPr lang="ru-RU" sz="2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2" name="Picture 4" descr="http://russia.foto-goroda.ru/foto-russia/makhachkala-foto/russia-makhachkala-foto-goroda-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900891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42844" y="6000768"/>
            <a:ext cx="864399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B0F0"/>
                </a:solidFill>
              </a:rPr>
              <a:t>Столица Дагестана – Махачкала</a:t>
            </a:r>
            <a:endParaRPr lang="ru-RU" sz="40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00B0F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5058" name="Picture 2" descr="http://www.wonderful-wedding.ru/assets/images/wimages/Mahachkala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00035" y="5929330"/>
            <a:ext cx="785818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Мечеть в Махачкале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6082" name="Picture 2" descr="Картинка 23 из 62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171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42844" y="0"/>
            <a:ext cx="885831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Национальные костюмы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7106" name="Picture 2" descr="Картинка 46 из 62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а 14 из 41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1" y="0"/>
            <a:ext cx="9136079" cy="6857999"/>
          </a:xfrm>
          <a:prstGeom prst="rect">
            <a:avLst/>
          </a:prstGeom>
          <a:noFill/>
        </p:spPr>
      </p:pic>
      <p:pic>
        <p:nvPicPr>
          <p:cNvPr id="18434" name="Picture 2" descr="C:\Users\Хайбат\Documents\Videos\Saved Games\Desktop\семинар презент\t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0"/>
            <a:ext cx="6048672" cy="676813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9154" name="Picture 2" descr="http://rudocs.exdat.com/pars_docs/tw_refs/258/257840/257840_html_138b85a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30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571612"/>
            <a:ext cx="9143999" cy="43396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Дагестанцы – очень гостеприимный народ!</a:t>
            </a:r>
          </a:p>
          <a:p>
            <a:pPr algn="ctr"/>
            <a:endParaRPr lang="ru-RU" sz="3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Они славятся своей любовью к песням и  танцам.</a:t>
            </a:r>
          </a:p>
          <a:p>
            <a:pPr algn="ctr"/>
            <a:endParaRPr lang="ru-RU" sz="3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Национальным танцем народов Дагестана</a:t>
            </a:r>
          </a:p>
          <a:p>
            <a:pPr algn="ctr"/>
            <a:endParaRPr lang="ru-RU" sz="3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является ЛЕЗГИНКА.</a:t>
            </a:r>
          </a:p>
          <a:p>
            <a:pPr algn="ctr"/>
            <a:endParaRPr lang="ru-RU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http://www.government-rd.ru/storage/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0830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http://s003.radikal.ru/i203/1201/0f/f397604658c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0827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Картинка 41 из 44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834"/>
            <a:ext cx="9144000" cy="6840165"/>
          </a:xfrm>
          <a:prstGeom prst="rect">
            <a:avLst/>
          </a:prstGeom>
          <a:noFill/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305800" cy="457203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.</a:t>
            </a:r>
            <a:endParaRPr lang="ru-RU" b="1" dirty="0"/>
          </a:p>
        </p:txBody>
      </p:sp>
      <p:pic>
        <p:nvPicPr>
          <p:cNvPr id="4098" name="Picture 2" descr="C:\Users\Хайбат\Documents\Videos\Saved Games\Desktop\семинар презент\i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0"/>
            <a:ext cx="6336704" cy="691276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907705" y="184142"/>
            <a:ext cx="5112567" cy="923330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algn="ctr"/>
            <a:r>
              <a:rPr lang="ru-RU" sz="5400" b="1" cap="none" spc="50" dirty="0" smtClean="0">
                <a:ln w="13500">
                  <a:solidFill>
                    <a:srgbClr val="FF0000">
                      <a:alpha val="6500"/>
                    </a:srgb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Гамзат Цадаса</a:t>
            </a:r>
            <a:endParaRPr lang="ru-RU" sz="5400" b="1" cap="none" spc="50" dirty="0">
              <a:ln w="13500">
                <a:solidFill>
                  <a:srgbClr val="FF0000">
                    <a:alpha val="6500"/>
                  </a:srgbClr>
                </a:solidFill>
                <a:prstDash val="solid"/>
              </a:ln>
              <a:solidFill>
                <a:schemeClr val="bg1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а 14 из 41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1" y="0"/>
            <a:ext cx="9136079" cy="6857999"/>
          </a:xfrm>
          <a:prstGeom prst="rect">
            <a:avLst/>
          </a:prstGeom>
          <a:noFill/>
        </p:spPr>
      </p:pic>
      <p:pic>
        <p:nvPicPr>
          <p:cNvPr id="7170" name="Picture 2" descr="C:\Users\Хайбат\Documents\Videos\Saved Games\Desktop\семинар презент\_20110226_18565169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а 14 из 41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1" y="0"/>
            <a:ext cx="9136079" cy="6857999"/>
          </a:xfrm>
          <a:prstGeom prst="rect">
            <a:avLst/>
          </a:prstGeom>
          <a:noFill/>
        </p:spPr>
      </p:pic>
      <p:pic>
        <p:nvPicPr>
          <p:cNvPr id="8194" name="Picture 2" descr="C:\Users\Хайбат\Documents\Videos\Saved Games\Desktop\семинар презент\8bdvpm1b5e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32656"/>
            <a:ext cx="8209304" cy="652534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а 14 из 41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1" y="0"/>
            <a:ext cx="9136079" cy="6857999"/>
          </a:xfrm>
          <a:prstGeom prst="rect">
            <a:avLst/>
          </a:prstGeom>
          <a:noFill/>
        </p:spPr>
      </p:pic>
      <p:pic>
        <p:nvPicPr>
          <p:cNvPr id="6146" name="Picture 2" descr="C:\Users\Хайбат\Documents\Videos\Saved Games\Desktop\семинар презент\i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0648"/>
            <a:ext cx="8424936" cy="64613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а 14 из 41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1" y="0"/>
            <a:ext cx="9136079" cy="6857999"/>
          </a:xfrm>
          <a:prstGeom prst="rect">
            <a:avLst/>
          </a:prstGeom>
          <a:noFill/>
        </p:spPr>
      </p:pic>
      <p:pic>
        <p:nvPicPr>
          <p:cNvPr id="10242" name="Picture 2" descr="C:\Users\Хайбат\Documents\Videos\Saved Games\Desktop\семинар презент\семинар\9 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2656"/>
            <a:ext cx="9144000" cy="626469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306</TotalTime>
  <Words>123</Words>
  <Application>Microsoft Office PowerPoint</Application>
  <PresentationFormat>Экран (4:3)</PresentationFormat>
  <Paragraphs>35</Paragraphs>
  <Slides>43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Поток</vt:lpstr>
      <vt:lpstr>Слайд 1</vt:lpstr>
      <vt:lpstr>Слайд 2</vt:lpstr>
      <vt:lpstr>Слайд 3</vt:lpstr>
      <vt:lpstr>Слайд 4</vt:lpstr>
      <vt:lpstr>.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ФЛАГ ДАГЕСТАНА</vt:lpstr>
      <vt:lpstr>ГЕРБ ДАГЕСТАНА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Хайбат</cp:lastModifiedBy>
  <cp:revision>45</cp:revision>
  <dcterms:modified xsi:type="dcterms:W3CDTF">2013-10-18T16:59:15Z</dcterms:modified>
</cp:coreProperties>
</file>