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2" r:id="rId3"/>
    <p:sldId id="294" r:id="rId4"/>
    <p:sldId id="318" r:id="rId5"/>
    <p:sldId id="259" r:id="rId6"/>
    <p:sldId id="297" r:id="rId7"/>
    <p:sldId id="301" r:id="rId8"/>
    <p:sldId id="302" r:id="rId9"/>
    <p:sldId id="299" r:id="rId10"/>
    <p:sldId id="304" r:id="rId11"/>
    <p:sldId id="308" r:id="rId12"/>
    <p:sldId id="307" r:id="rId13"/>
    <p:sldId id="306" r:id="rId14"/>
    <p:sldId id="309" r:id="rId15"/>
    <p:sldId id="312" r:id="rId16"/>
    <p:sldId id="313" r:id="rId17"/>
    <p:sldId id="311" r:id="rId18"/>
    <p:sldId id="314" r:id="rId19"/>
    <p:sldId id="315" r:id="rId20"/>
    <p:sldId id="316" r:id="rId21"/>
    <p:sldId id="321" r:id="rId22"/>
    <p:sldId id="320" r:id="rId23"/>
    <p:sldId id="319" r:id="rId24"/>
    <p:sldId id="328" r:id="rId25"/>
    <p:sldId id="327" r:id="rId26"/>
    <p:sldId id="326" r:id="rId27"/>
    <p:sldId id="325" r:id="rId28"/>
    <p:sldId id="263" r:id="rId29"/>
    <p:sldId id="331" r:id="rId30"/>
    <p:sldId id="330" r:id="rId31"/>
    <p:sldId id="305" r:id="rId32"/>
    <p:sldId id="329" r:id="rId33"/>
    <p:sldId id="266" r:id="rId34"/>
    <p:sldId id="269" r:id="rId35"/>
    <p:sldId id="270" r:id="rId36"/>
    <p:sldId id="271" r:id="rId37"/>
    <p:sldId id="273" r:id="rId38"/>
    <p:sldId id="274" r:id="rId39"/>
    <p:sldId id="275" r:id="rId40"/>
    <p:sldId id="277" r:id="rId41"/>
    <p:sldId id="289" r:id="rId42"/>
    <p:sldId id="290" r:id="rId43"/>
    <p:sldId id="29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73" d="100"/>
          <a:sy n="73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3500438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 А Г Е С Т А Н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11266" name="Picture 2" descr="C:\Users\Хайбат\Documents\Videos\Saved Games\Desktop\семинар презент\семинар\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168352" cy="2883201"/>
          </a:xfrm>
          <a:prstGeom prst="rect">
            <a:avLst/>
          </a:prstGeom>
          <a:noFill/>
        </p:spPr>
      </p:pic>
      <p:pic>
        <p:nvPicPr>
          <p:cNvPr id="11267" name="Picture 3" descr="C:\Users\Хайбат\Documents\Videos\Saved Games\Desktop\семинар презент\семинар\Talan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3918773" cy="5545434"/>
          </a:xfrm>
          <a:prstGeom prst="rect">
            <a:avLst/>
          </a:prstGeom>
          <a:noFill/>
        </p:spPr>
      </p:pic>
      <p:pic>
        <p:nvPicPr>
          <p:cNvPr id="6" name="Picture 2" descr="C:\Users\Хайбат\Documents\Videos\Saved Games\Desktop\семинар презент\семинар\wqih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126962"/>
            <a:ext cx="2733664" cy="3467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12290" name="Picture 2" descr="C:\Users\Хайбат\Documents\Videos\Saved Games\Desktop\семинар презент\семинар\full_Ta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13316" name="Picture 4" descr="C:\Users\Хайбат\Documents\Videos\Saved Games\Desktop\семинар презент\full_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992888" cy="6579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14338" name="Picture 2" descr="C:\Users\Хайбат\Documents\Videos\Saved Games\Desktop\семинар презент\full_1_1_1_1_1_1_1_1_1_1_1_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1752"/>
            <a:ext cx="8280920" cy="6726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15362" name="Picture 2" descr="C:\Users\Хайбат\Documents\Videos\Saved Games\Desktop\семинар презент\96707bb49a95229bd9e5f9742b0c2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6371" cy="6858000"/>
          </a:xfrm>
          <a:prstGeom prst="rect">
            <a:avLst/>
          </a:prstGeom>
          <a:noFill/>
        </p:spPr>
      </p:pic>
      <p:pic>
        <p:nvPicPr>
          <p:cNvPr id="15363" name="Picture 3" descr="C:\Users\Хайбат\Documents\Videos\Saved Games\Desktop\семинар презент\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6154" y="-171400"/>
            <a:ext cx="47478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16386" name="Picture 2" descr="C:\Users\Хайбат\Documents\Videos\Saved Games\Desktop\семинар презент\d619b8f62e4bbd99d21a1159f70ec0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240"/>
            <a:ext cx="6840760" cy="6840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3500438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 А Г Е С Т А Н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C:\Users\Хайбат\Documents\Videos\Saved Games\Desktop\семинар презент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3500438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0486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Дагестанская кухня </a:t>
            </a:r>
            <a:b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 из самых разнообразных и вкусных в мире!</a:t>
            </a:r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Картинка 2 из 2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072206"/>
            <a:ext cx="35004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Х и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к а 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Картинка 10 из 2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6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5929329"/>
            <a:ext cx="3071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Долма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Хайбат\Documents\Videos\Saved Games\Desktop\семинар презент\mahmud-iz-kahab-ro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5760640" cy="7012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79572" y="0"/>
            <a:ext cx="4184864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Ирчи Казак</a:t>
            </a:r>
            <a:endParaRPr lang="ru-RU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300" name="Picture 4" descr="Картинка 80 из 27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96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3" y="5715016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 у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23554" name="Picture 2" descr="C:\Users\Хайбат\Documents\Videos\Saved Games\Desktop\семинар презент\4624233ff1a90343cbdc6db8166e651f_smal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7253"/>
            <a:ext cx="5040560" cy="67207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3500438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 А Г Е С Т А Н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 descr="C:\Users\Хайбат\Documents\Videos\Saved Games\Desktop\семинар презент\68674438_Murad_Mustafaevich_Umahanov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09550"/>
            <a:ext cx="8877300" cy="6438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25602" name="Picture 2" descr="C:\Users\Хайбат\Documents\Videos\Saved Games\Desktop\семинар презент\Umahanov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264696" cy="67791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36079" cy="6857999"/>
          </a:xfrm>
          <a:prstGeom prst="rect">
            <a:avLst/>
          </a:prstGeom>
          <a:noFill/>
        </p:spPr>
      </p:pic>
      <p:pic>
        <p:nvPicPr>
          <p:cNvPr id="26626" name="Picture 2" descr="C:\Users\Хайбат\Documents\Videos\Saved Games\Desktop\семинар презент\e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10535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27650" name="Picture 2" descr="C:\Users\Хайбат\Documents\Videos\Saved Games\Desktop\семинар презент\magomed_tolbo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-171400"/>
            <a:ext cx="6435806" cy="702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28674" name="Picture 2" descr="C:\Users\Хайбат\Documents\Videos\Saved Games\Desktop\семинар презент\1322045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14" y="497210"/>
            <a:ext cx="9062586" cy="63607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29698" name="Picture 2" descr="C:\Users\Хайбат\Documents\Videos\Saved Games\Desktop\семинар презент\full_kiku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-1"/>
            <a:ext cx="5256584" cy="70087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Фотография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072074"/>
            <a:ext cx="85011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Большая часть селений в Дагестане </a:t>
            </a:r>
          </a:p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находится в горах.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22530" name="Picture 2" descr="C:\Users\Хайбат\Documents\Videos\Saved Games\Desktop\семинар презент\1332330495_shamilim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832648" cy="6950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3074" name="Picture 2" descr="C:\Users\Хайбат\Documents\Videos\Saved Games\Desktop\семинар презент\1d30bb96bbc3154a426d9fc12d246a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-387424"/>
            <a:ext cx="5468245" cy="7245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1" y="5949280"/>
            <a:ext cx="4464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Фазу Алиева</a:t>
            </a:r>
            <a:endParaRPr lang="ru-RU" sz="5400" b="1" cap="none" spc="50" dirty="0">
              <a:ln w="13500">
                <a:solidFill>
                  <a:srgbClr val="FF0000">
                    <a:alpha val="65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20482" name="Picture 2" descr="C:\Users\Хайбат\Documents\Videos\Saved Games\Desktop\семинар презент\Sham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"/>
            <a:ext cx="66247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3500438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 А Г Е С Т А Н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C:\Users\Хайбат\Documents\Videos\Saved Games\Desktop\семинар презент\i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-387424"/>
            <a:ext cx="7272808" cy="7560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30722" name="Picture 2" descr="C:\Users\Хайбат\Documents\Videos\Saved Games\Desktop\семинар презент\84cb476156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11506"/>
            <a:ext cx="6264696" cy="61464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0822" y="0"/>
            <a:ext cx="488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Муи Гасанова</a:t>
            </a:r>
            <a:endParaRPr lang="ru-RU" sz="5400" b="1" cap="none" spc="50" dirty="0">
              <a:ln w="13500">
                <a:solidFill>
                  <a:srgbClr val="FF0000">
                    <a:alpha val="65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www.kenthaber.com/Resimler/2008/04/30/0038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000636"/>
            <a:ext cx="87154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Дагестан находится на берегу 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Каспийского моря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85725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ФЛАГ ДАГЕСТАНА</a:t>
            </a:r>
            <a:endParaRPr lang="ru-RU" sz="6000" b="1" dirty="0"/>
          </a:p>
        </p:txBody>
      </p:sp>
      <p:pic>
        <p:nvPicPr>
          <p:cNvPr id="39944" name="Picture 8" descr="http://i059.radikal.ru/0812/32/ebfcad507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3890298" cy="34290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1428736"/>
            <a:ext cx="50006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Зелёный  цвет </a:t>
            </a:r>
            <a:r>
              <a:rPr lang="ru-RU" sz="2600" dirty="0" smtClean="0"/>
              <a:t>- олицетворяет жизнь, изобилие дагестанской земли и одновременно выступает как традиционный цвет  ислама.</a:t>
            </a:r>
          </a:p>
          <a:p>
            <a:r>
              <a:rPr lang="ru-RU" sz="2600" b="1" dirty="0" err="1" smtClean="0">
                <a:solidFill>
                  <a:srgbClr val="0070C0"/>
                </a:solidFill>
              </a:rPr>
              <a:t>Голубой</a:t>
            </a:r>
            <a:r>
              <a:rPr lang="ru-RU" sz="2600" b="1" dirty="0" smtClean="0">
                <a:solidFill>
                  <a:srgbClr val="0070C0"/>
                </a:solidFill>
              </a:rPr>
              <a:t> (синий) цвет </a:t>
            </a:r>
            <a:r>
              <a:rPr lang="ru-RU" sz="2600" dirty="0" smtClean="0"/>
              <a:t>- </a:t>
            </a:r>
            <a:r>
              <a:rPr lang="ru-RU" sz="2600" dirty="0" err="1" smtClean="0"/>
              <a:t>цвет</a:t>
            </a:r>
            <a:r>
              <a:rPr lang="ru-RU" sz="2600" dirty="0" smtClean="0"/>
              <a:t> моря , символизирует красоту и величие дагестанского народа. 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Красный  цвет </a:t>
            </a:r>
            <a:r>
              <a:rPr lang="ru-RU" sz="2600" dirty="0" smtClean="0"/>
              <a:t>- олицетворяет мужество и храбрость населения Страны гор.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ГЕРБ ДАГЕСТАНА</a:t>
            </a:r>
            <a:endParaRPr lang="ru-RU" sz="6000" b="1" dirty="0"/>
          </a:p>
        </p:txBody>
      </p:sp>
      <p:pic>
        <p:nvPicPr>
          <p:cNvPr id="3" name="Picture 6" descr="http://i066.radikal.ru/1011/f8/d8643abda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442760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2071678"/>
            <a:ext cx="50006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Орёл</a:t>
            </a:r>
            <a:r>
              <a:rPr lang="ru-RU" sz="2600" dirty="0" smtClean="0"/>
              <a:t> -  олицетворение независимости и свободы, мужества и храбрости, гордости и выносливости.</a:t>
            </a:r>
          </a:p>
          <a:p>
            <a:r>
              <a:rPr lang="ru-RU" sz="2600" dirty="0" smtClean="0"/>
              <a:t> </a:t>
            </a:r>
          </a:p>
          <a:p>
            <a:r>
              <a:rPr lang="ru-RU" sz="2600" b="1" dirty="0" smtClean="0">
                <a:solidFill>
                  <a:srgbClr val="FFC000"/>
                </a:solidFill>
              </a:rPr>
              <a:t>Солнце</a:t>
            </a:r>
            <a:r>
              <a:rPr lang="ru-RU" sz="2600" dirty="0" smtClean="0"/>
              <a:t> -  в гербе республики олицетворяет жизнь, источник  жизни, жизненную силу,  свет, богатство, плодородие. 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russia.foto-goroda.ru/foto-russia/makhachkala-foto/russia-makhachkala-foto-goro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08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6000768"/>
            <a:ext cx="86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Столица Дагестана – Махачкала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www.wonderful-wedding.ru/assets/images/wimages/Mahachkal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5" y="5929330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Мечеть в Махачкале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Картинка 23 из 6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7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0"/>
            <a:ext cx="8858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Национальные костюмы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Картинка 46 из 6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18434" name="Picture 2" descr="C:\Users\Хайбат\Documents\Videos\Saved Games\Desktop\семинар презент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6048672" cy="67681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rudocs.exdat.com/pars_docs/tw_refs/258/257840/257840_html_138b85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71612"/>
            <a:ext cx="9143999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Дагестанцы – очень гостеприимный народ!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славятся своей любовью к песням и  танцам.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Национальным танцем народов Дагестана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является ЛЕЗГИНКА.</a:t>
            </a:r>
          </a:p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government-rd.ru/storage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s003.radikal.ru/i203/1201/0f/f397604658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2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а 41 из 4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34"/>
            <a:ext cx="9144000" cy="684016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45720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098" name="Picture 2" descr="C:\Users\Хайбат\Documents\Videos\Saved Games\Desktop\семинар презент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6336704" cy="6912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5" y="184142"/>
            <a:ext cx="5112567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Гамзат Цадаса</a:t>
            </a:r>
            <a:endParaRPr lang="ru-RU" sz="5400" b="1" cap="none" spc="50" dirty="0">
              <a:ln w="13500">
                <a:solidFill>
                  <a:srgbClr val="FF0000">
                    <a:alpha val="6500"/>
                  </a:srgb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7170" name="Picture 2" descr="C:\Users\Хайбат\Documents\Videos\Saved Games\Desktop\семинар презент\_20110226_1856516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8194" name="Picture 2" descr="C:\Users\Хайбат\Documents\Videos\Saved Games\Desktop\семинар презент\8bdvpm1b5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209304" cy="6525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6146" name="Picture 2" descr="C:\Users\Хайбат\Documents\Videos\Saved Games\Desktop\семинар презент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24936" cy="6461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pic>
        <p:nvPicPr>
          <p:cNvPr id="10242" name="Picture 2" descr="C:\Users\Хайбат\Documents\Videos\Saved Games\Desktop\семинар презент\семинар\9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62646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123</Words>
  <Application>Microsoft Office PowerPoint</Application>
  <PresentationFormat>Экран (4:3)</PresentationFormat>
  <Paragraphs>35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Слайд 1</vt:lpstr>
      <vt:lpstr>Слайд 2</vt:lpstr>
      <vt:lpstr>Слайд 3</vt:lpstr>
      <vt:lpstr>Слайд 4</vt:lpstr>
      <vt:lpstr>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ФЛАГ ДАГЕСТАНА</vt:lpstr>
      <vt:lpstr>ГЕРБ ДАГЕСТАНА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Хайбат</cp:lastModifiedBy>
  <cp:revision>45</cp:revision>
  <dcterms:modified xsi:type="dcterms:W3CDTF">2013-10-18T16:59:15Z</dcterms:modified>
</cp:coreProperties>
</file>